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0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45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4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4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9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4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3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6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6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8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18C8-1D18-4295-BB02-4C455566CD4A}" type="datetimeFigureOut">
              <a:rPr lang="en-US" smtClean="0"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F11C3-1964-43B7-B66B-19EF74CD1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Enhanced CDI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“</a:t>
            </a:r>
            <a:r>
              <a:rPr lang="en-US" i="1" smtClean="0"/>
              <a:t>With </a:t>
            </a:r>
            <a:r>
              <a:rPr lang="en-US" i="1" smtClean="0"/>
              <a:t>WRX ECDI</a:t>
            </a:r>
            <a:r>
              <a:rPr lang="en-US" i="1" smtClean="0"/>
              <a:t> </a:t>
            </a:r>
            <a:r>
              <a:rPr lang="en-US" i="1" dirty="0" smtClean="0"/>
              <a:t>we put the right people in the room, talk about the right things the right way, then capture the result in the only way that matters – in dollars.”</a:t>
            </a:r>
          </a:p>
          <a:p>
            <a:pPr algn="r"/>
            <a:r>
              <a:rPr lang="en-US" sz="2000" b="1" dirty="0" smtClean="0"/>
              <a:t>- Charlie Dawson, MBA, CPC CEO, WRX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1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Enhanced CDI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inpatient entities struggle to adapt to the rapid shift from volume economics to value economics, all eyes are focused on the answer to a single question . . .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400" i="1" dirty="0" smtClean="0"/>
              <a:t>“How can I increase my revenue per encounter without escalation of my costs?”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The answer is, </a:t>
            </a:r>
            <a:r>
              <a:rPr lang="en-US" sz="3600" dirty="0" smtClean="0"/>
              <a:t>“ECDI"</a:t>
            </a:r>
          </a:p>
        </p:txBody>
      </p:sp>
    </p:spTree>
    <p:extLst>
      <p:ext uri="{BB962C8B-B14F-4D97-AF65-F5344CB8AC3E}">
        <p14:creationId xmlns:p14="http://schemas.microsoft.com/office/powerpoint/2010/main" val="179441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create substantial value through the capture of new hospital charges caused by: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 lack of necessary documentation (we can’t get paid for what we don’t bill)</a:t>
            </a:r>
          </a:p>
          <a:p>
            <a:pPr lvl="1"/>
            <a:r>
              <a:rPr lang="en-US" dirty="0" smtClean="0"/>
              <a:t>A lack of coherent communication about key care issues (we can’t capture what no-one shares)</a:t>
            </a:r>
          </a:p>
          <a:p>
            <a:pPr lvl="1"/>
            <a:r>
              <a:rPr lang="en-US" dirty="0" smtClean="0"/>
              <a:t>A lack of effectiveness in concurrent collaboration (we can’t capture the “whole picture” when each participant knows a unique part)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8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</a:t>
            </a:r>
            <a:r>
              <a:rPr lang="en-US" dirty="0" smtClean="0"/>
              <a:t>tilizes a combination of process optimization, people leadership &amp; technology facilitation to ensure: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right level of participation in “critical clinical data capture” activities</a:t>
            </a:r>
          </a:p>
          <a:p>
            <a:pPr lvl="1"/>
            <a:r>
              <a:rPr lang="en-US" dirty="0" smtClean="0"/>
              <a:t>The effectiveness of care delivery &amp; value outcomes (HCHAPS &amp; Readmissions) </a:t>
            </a:r>
          </a:p>
          <a:p>
            <a:pPr lvl="1"/>
            <a:r>
              <a:rPr lang="en-US" dirty="0" smtClean="0"/>
              <a:t>The capture of under-documented co-morbidities driving care needs &amp; costs</a:t>
            </a:r>
          </a:p>
          <a:p>
            <a:pPr lvl="1"/>
            <a:endParaRPr lang="en-US" dirty="0"/>
          </a:p>
          <a:p>
            <a:r>
              <a:rPr lang="en-US" dirty="0" smtClean="0"/>
              <a:t>We first create a collaborative environment where:</a:t>
            </a:r>
          </a:p>
          <a:p>
            <a:pPr lvl="1"/>
            <a:r>
              <a:rPr lang="en-US" dirty="0" smtClean="0"/>
              <a:t>Patient needs are assessed by a multi-disciplinary team</a:t>
            </a:r>
          </a:p>
          <a:p>
            <a:pPr lvl="1"/>
            <a:r>
              <a:rPr lang="en-US" dirty="0" smtClean="0"/>
              <a:t>Care &amp; documentation “catches” are escalated in “real-time”</a:t>
            </a:r>
          </a:p>
          <a:p>
            <a:pPr lvl="1"/>
            <a:r>
              <a:rPr lang="en-US" dirty="0" smtClean="0"/>
              <a:t>&amp; are captured in a defensible manner that allows institutions to be adequately compensated for care they were providing ANYWAY!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6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ECDI is capable of driving as much as $3,000,000 per 35 staffed beds to the bottom line by:</a:t>
            </a:r>
          </a:p>
          <a:p>
            <a:pPr lvl="1"/>
            <a:r>
              <a:rPr lang="en-US" dirty="0" smtClean="0"/>
              <a:t>Creating a one-of-a-kind venue for escalation of care issues </a:t>
            </a:r>
          </a:p>
          <a:p>
            <a:pPr lvl="1"/>
            <a:r>
              <a:rPr lang="en-US" dirty="0" smtClean="0"/>
              <a:t>Providing EXPERT leadership &amp; facilitation in that venue to ensure maximum results with minimal time commitments</a:t>
            </a:r>
          </a:p>
          <a:p>
            <a:pPr lvl="1"/>
            <a:r>
              <a:rPr lang="en-US" dirty="0" smtClean="0"/>
              <a:t>Capturing ALL under-documented care needs/comorbidities with technology that allows for:</a:t>
            </a:r>
          </a:p>
          <a:p>
            <a:pPr lvl="2"/>
            <a:r>
              <a:rPr lang="en-US" dirty="0" smtClean="0"/>
              <a:t>Previously unknown comorbidity identification</a:t>
            </a:r>
          </a:p>
          <a:p>
            <a:pPr lvl="2"/>
            <a:r>
              <a:rPr lang="en-US" dirty="0" smtClean="0"/>
              <a:t>Adherence to necessary coding/documentation standards</a:t>
            </a:r>
          </a:p>
          <a:p>
            <a:pPr lvl="2"/>
            <a:r>
              <a:rPr lang="en-US" dirty="0" smtClean="0"/>
              <a:t>Full 360 degree Audit loop for ongoing QA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ime &amp; activity based report generation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44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ECDI is effective because of its intentionality.  We took the necessary steps to first understand, then master the components of documentation optimization by:</a:t>
            </a:r>
          </a:p>
          <a:p>
            <a:pPr lvl="1"/>
            <a:r>
              <a:rPr lang="en-US" dirty="0" smtClean="0"/>
              <a:t>partnering with WRX, a leading hospital management &amp; process consulting firm with years optimizing “care conversations” in the context of collaborative environments</a:t>
            </a:r>
          </a:p>
          <a:p>
            <a:pPr lvl="1"/>
            <a:r>
              <a:rPr lang="en-US" dirty="0" smtClean="0"/>
              <a:t>Built on existing proven technology for data capture in such environments</a:t>
            </a:r>
          </a:p>
          <a:p>
            <a:pPr lvl="1"/>
            <a:r>
              <a:rPr lang="en-US" dirty="0" smtClean="0"/>
              <a:t>Tested in the context of readmission &amp; patient satisfaction to ensure all revenue captured was NEW revenue and not “revenue at the expense of outcomes”</a:t>
            </a:r>
          </a:p>
          <a:p>
            <a:pPr lvl="1" algn="ctr"/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“With ECDI we put the right people in the room, talk about the right things the right way, then capture the result in the only way that matters – in dollars.”</a:t>
            </a:r>
          </a:p>
          <a:p>
            <a:pPr marL="0" indent="0" algn="r">
              <a:buNone/>
            </a:pPr>
            <a:r>
              <a:rPr lang="en-US" sz="2200" b="1" dirty="0" smtClean="0"/>
              <a:t>- Charlie Dawson, MBA, CPC CEO, WRX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0443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491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Enhanced CDI</vt:lpstr>
      <vt:lpstr>Enhanced CDI </vt:lpstr>
      <vt:lpstr>Intent</vt:lpstr>
      <vt:lpstr>Approach</vt:lpstr>
      <vt:lpstr>Effectiveness</vt:lpstr>
      <vt:lpstr>Strategy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Dawson</dc:creator>
  <cp:lastModifiedBy>Charlie Dawson</cp:lastModifiedBy>
  <cp:revision>18</cp:revision>
  <dcterms:created xsi:type="dcterms:W3CDTF">2014-11-02T18:52:23Z</dcterms:created>
  <dcterms:modified xsi:type="dcterms:W3CDTF">2015-01-11T19:30:13Z</dcterms:modified>
</cp:coreProperties>
</file>